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28.11.2018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Споделяне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 в ЛМ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59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36097" y="1772816"/>
            <a:ext cx="3239158" cy="446449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g-BG" dirty="0" smtClean="0"/>
              <a:t>При този вид мрежа всички компютри са равноправни и играят едновременно роля и на </a:t>
            </a:r>
            <a:r>
              <a:rPr lang="bg-BG" dirty="0" smtClean="0">
                <a:solidFill>
                  <a:srgbClr val="FF0000"/>
                </a:solidFill>
              </a:rPr>
              <a:t>клиент</a:t>
            </a:r>
            <a:r>
              <a:rPr lang="bg-BG" dirty="0" smtClean="0"/>
              <a:t> (искащ ресурси) и на </a:t>
            </a:r>
            <a:r>
              <a:rPr lang="bg-BG" dirty="0" smtClean="0">
                <a:solidFill>
                  <a:srgbClr val="FF0000"/>
                </a:solidFill>
              </a:rPr>
              <a:t>сървър</a:t>
            </a:r>
            <a:r>
              <a:rPr lang="bg-BG" dirty="0" smtClean="0"/>
              <a:t> (отдаващ ресурси)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Peer to peer</a:t>
            </a:r>
            <a:br>
              <a:rPr lang="en-US" dirty="0" smtClean="0"/>
            </a:br>
            <a:r>
              <a:rPr lang="bg-BG" dirty="0" smtClean="0"/>
              <a:t>Мрежи с равноправен достъп</a:t>
            </a:r>
            <a:endParaRPr lang="bg-BG" dirty="0"/>
          </a:p>
        </p:txBody>
      </p:sp>
      <p:sp>
        <p:nvSpPr>
          <p:cNvPr id="4" name="AutoShape 2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" name="AutoShape 4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6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AutoShape 8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AutoShape 10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AutoShape 13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" name="AutoShape 15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87" y="2060848"/>
            <a:ext cx="5148064" cy="320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68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00" y="1772816"/>
            <a:ext cx="8459355" cy="446449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g-BG" sz="4400" dirty="0" smtClean="0">
                <a:solidFill>
                  <a:srgbClr val="00B050"/>
                </a:solidFill>
              </a:rPr>
              <a:t>+</a:t>
            </a:r>
            <a:r>
              <a:rPr lang="bg-BG" dirty="0" smtClean="0">
                <a:solidFill>
                  <a:srgbClr val="00B050"/>
                </a:solidFill>
              </a:rPr>
              <a:t>Предимства</a:t>
            </a:r>
            <a:r>
              <a:rPr lang="bg-BG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Евтина реализация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Лесно инсталиране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Независимост на отделните станции</a:t>
            </a:r>
          </a:p>
          <a:p>
            <a:pPr marL="109728" indent="0">
              <a:buNone/>
            </a:pPr>
            <a:r>
              <a:rPr lang="bg-BG" sz="4800" b="1" dirty="0" smtClean="0">
                <a:solidFill>
                  <a:srgbClr val="FF0000"/>
                </a:solidFill>
              </a:rPr>
              <a:t>	-</a:t>
            </a:r>
            <a:r>
              <a:rPr lang="bg-BG" dirty="0" smtClean="0">
                <a:solidFill>
                  <a:srgbClr val="FF0000"/>
                </a:solidFill>
              </a:rPr>
              <a:t>Недостатъци</a:t>
            </a:r>
            <a:r>
              <a:rPr lang="bg-BG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Затруднено администриране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По-лесно нарушаване на сигурността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Затруднено търсене на информация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Забавяне в производителността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Peer to peer</a:t>
            </a:r>
            <a:br>
              <a:rPr lang="en-US" dirty="0" smtClean="0"/>
            </a:br>
            <a:r>
              <a:rPr lang="bg-BG" dirty="0" smtClean="0"/>
              <a:t>Мрежи с равноправен достъп</a:t>
            </a:r>
            <a:endParaRPr lang="bg-BG" dirty="0"/>
          </a:p>
        </p:txBody>
      </p:sp>
      <p:sp>
        <p:nvSpPr>
          <p:cNvPr id="4" name="AutoShape 2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" name="AutoShape 4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6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AutoShape 8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AutoShape 10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AutoShape 13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" name="AutoShape 15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750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24128" y="1844824"/>
            <a:ext cx="3239158" cy="44644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g-BG" dirty="0" smtClean="0"/>
              <a:t>При този вид мрежа </a:t>
            </a:r>
            <a:r>
              <a:rPr lang="bg-BG" dirty="0" smtClean="0">
                <a:solidFill>
                  <a:srgbClr val="FF0000"/>
                </a:solidFill>
              </a:rPr>
              <a:t>сървърът</a:t>
            </a:r>
            <a:r>
              <a:rPr lang="bg-BG" dirty="0" smtClean="0"/>
              <a:t> определя достъпа до ресурсите на ЛМ за останалите </a:t>
            </a:r>
            <a:r>
              <a:rPr lang="bg-BG" dirty="0" smtClean="0">
                <a:solidFill>
                  <a:srgbClr val="FF0000"/>
                </a:solidFill>
              </a:rPr>
              <a:t>клиенти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Client/server</a:t>
            </a:r>
            <a:endParaRPr lang="bg-BG" dirty="0"/>
          </a:p>
        </p:txBody>
      </p:sp>
      <p:sp>
        <p:nvSpPr>
          <p:cNvPr id="4" name="AutoShape 2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" name="AutoShape 4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6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AutoShape 8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AutoShape 10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AutoShape 13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" name="AutoShape 15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" name="AutoShape 4" descr="Ð ÐµÐ·ÑÐ»ÑÐ°Ñ Ñ Ð¸Ð·Ð¾Ð±ÑÐ°Ð¶ÐµÐ½Ð¸Ðµ Ð·Ð° client server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9" y="1484784"/>
            <a:ext cx="525971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82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900" y="1772816"/>
            <a:ext cx="8459355" cy="446449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bg-BG" sz="4400" dirty="0" smtClean="0">
                <a:solidFill>
                  <a:srgbClr val="00B050"/>
                </a:solidFill>
              </a:rPr>
              <a:t>+</a:t>
            </a:r>
            <a:r>
              <a:rPr lang="bg-BG" dirty="0" smtClean="0">
                <a:solidFill>
                  <a:srgbClr val="00B050"/>
                </a:solidFill>
              </a:rPr>
              <a:t>Предимства</a:t>
            </a:r>
            <a:r>
              <a:rPr lang="bg-BG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Централизирано управляване на сигурността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Осигуряване на копия на данните и софтуера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Оптимизация за мрежови услуги на сървъра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Лесно търсене на споделената информация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Лесно разширяване на ЛМ</a:t>
            </a:r>
          </a:p>
          <a:p>
            <a:pPr marL="109728" indent="0">
              <a:buNone/>
            </a:pPr>
            <a:r>
              <a:rPr lang="bg-BG" sz="4800" b="1" dirty="0" smtClean="0">
                <a:solidFill>
                  <a:srgbClr val="FF0000"/>
                </a:solidFill>
              </a:rPr>
              <a:t>	-</a:t>
            </a:r>
            <a:r>
              <a:rPr lang="bg-BG" dirty="0" smtClean="0">
                <a:solidFill>
                  <a:srgbClr val="FF0000"/>
                </a:solidFill>
              </a:rPr>
              <a:t>Недостатъци</a:t>
            </a:r>
            <a:r>
              <a:rPr lang="bg-BG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Скъпо струващи 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Трябва обучен персонал за администриране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	Срив при сървъра блокира ЛМ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Client/server</a:t>
            </a:r>
            <a:endParaRPr lang="bg-BG" dirty="0"/>
          </a:p>
        </p:txBody>
      </p:sp>
      <p:sp>
        <p:nvSpPr>
          <p:cNvPr id="4" name="AutoShape 2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" name="AutoShape 4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6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AutoShape 8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AutoShape 10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9" name="AutoShape 13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" name="AutoShape 15" descr="Ð ÐµÐ·ÑÐ»ÑÐ°Ñ Ñ Ð¸Ð·Ð¾Ð±ÑÐ°Ð¶ÐµÐ½Ð¸Ðµ Ð·Ð° peer to peer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067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Избираме папката</a:t>
            </a:r>
          </a:p>
          <a:p>
            <a:r>
              <a:rPr lang="bg-BG" dirty="0" err="1" smtClean="0"/>
              <a:t>Табове</a:t>
            </a:r>
            <a:r>
              <a:rPr lang="bg-BG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Properties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Sharing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bg-BG" dirty="0" smtClean="0">
                <a:sym typeface="Wingdings" pitchFamily="2" charset="2"/>
              </a:rPr>
              <a:t>Бутон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Share…</a:t>
            </a:r>
            <a:endParaRPr lang="bg-BG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bg-BG" dirty="0" smtClean="0">
                <a:sym typeface="Wingdings" pitchFamily="2" charset="2"/>
              </a:rPr>
              <a:t>Избираме от падащото меню с кого от мрежата споделяме и го добавяме с бутона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Add</a:t>
            </a:r>
            <a:endParaRPr lang="bg-BG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bg-BG" dirty="0" smtClean="0">
                <a:sym typeface="Wingdings" pitchFamily="2" charset="2"/>
              </a:rPr>
              <a:t>От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Permission Level </a:t>
            </a:r>
            <a:r>
              <a:rPr lang="bg-BG" dirty="0" smtClean="0">
                <a:sym typeface="Wingdings" pitchFamily="2" charset="2"/>
              </a:rPr>
              <a:t>задаваме нивото на отдаване на папката – само за 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четене</a:t>
            </a:r>
            <a:r>
              <a:rPr lang="bg-BG" dirty="0" smtClean="0">
                <a:sym typeface="Wingdings" pitchFamily="2" charset="2"/>
              </a:rPr>
              <a:t> или за 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четене и редактиране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Споделяне на папка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66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1845" y="53752"/>
            <a:ext cx="8229600" cy="1143000"/>
          </a:xfrm>
        </p:spPr>
        <p:txBody>
          <a:bodyPr/>
          <a:lstStyle/>
          <a:p>
            <a:r>
              <a:rPr lang="bg-BG" dirty="0"/>
              <a:t>Споделяне на папка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6" t="19841" r="26821" b="8532"/>
          <a:stretch/>
        </p:blipFill>
        <p:spPr bwMode="auto">
          <a:xfrm>
            <a:off x="3375457" y="1383053"/>
            <a:ext cx="5652120" cy="525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8625" y="101208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Избираме </a:t>
            </a:r>
            <a:r>
              <a:rPr lang="bg-BG" dirty="0" smtClean="0">
                <a:solidFill>
                  <a:srgbClr val="FF0000"/>
                </a:solidFill>
              </a:rPr>
              <a:t>папката</a:t>
            </a:r>
            <a:r>
              <a:rPr lang="bg-BG" dirty="0" smtClean="0"/>
              <a:t> и с десен бутон </a:t>
            </a:r>
            <a:r>
              <a:rPr lang="bg-BG" dirty="0" err="1" smtClean="0"/>
              <a:t>таб</a:t>
            </a:r>
            <a:r>
              <a:rPr lang="bg-BG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Properties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3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Споделяне на папка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Избираме </a:t>
            </a:r>
            <a:r>
              <a:rPr lang="bg-BG" dirty="0" err="1" smtClean="0"/>
              <a:t>таб</a:t>
            </a:r>
            <a:r>
              <a:rPr lang="bg-BG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Sharing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bg-BG" dirty="0" smtClean="0">
                <a:sym typeface="Wingdings" pitchFamily="2" charset="2"/>
              </a:rPr>
              <a:t>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bg-BG" dirty="0" smtClean="0">
                <a:sym typeface="Wingdings" pitchFamily="2" charset="2"/>
              </a:rPr>
              <a:t>Бутон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Share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…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bg-BG" dirty="0" smtClean="0">
                <a:sym typeface="Wingdings" pitchFamily="2" charset="2"/>
              </a:rPr>
              <a:t>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bg-BG" dirty="0" smtClean="0">
                <a:sym typeface="Wingdings" pitchFamily="2" charset="2"/>
              </a:rPr>
              <a:t>Избираме </a:t>
            </a:r>
            <a:r>
              <a:rPr lang="bg-BG" dirty="0">
                <a:sym typeface="Wingdings" pitchFamily="2" charset="2"/>
              </a:rPr>
              <a:t>от падащото меню с кого от мрежата споделяме и го добавяме с бутона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Add</a:t>
            </a:r>
            <a:r>
              <a:rPr lang="bg-B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bg-BG" dirty="0" smtClean="0">
                <a:sym typeface="Wingdings" pitchFamily="2" charset="2"/>
              </a:rPr>
              <a:t> От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Permission Level </a:t>
            </a:r>
            <a:r>
              <a:rPr lang="bg-BG" dirty="0">
                <a:sym typeface="Wingdings" pitchFamily="2" charset="2"/>
              </a:rPr>
              <a:t>задаваме нивото на отдаване на папката – само за </a:t>
            </a:r>
            <a:r>
              <a:rPr lang="bg-BG" dirty="0">
                <a:solidFill>
                  <a:srgbClr val="FF0000"/>
                </a:solidFill>
                <a:sym typeface="Wingdings" pitchFamily="2" charset="2"/>
              </a:rPr>
              <a:t>четене</a:t>
            </a:r>
            <a:r>
              <a:rPr lang="bg-BG" dirty="0">
                <a:sym typeface="Wingdings" pitchFamily="2" charset="2"/>
              </a:rPr>
              <a:t> или за </a:t>
            </a:r>
            <a:r>
              <a:rPr lang="bg-BG" dirty="0">
                <a:solidFill>
                  <a:srgbClr val="FF0000"/>
                </a:solidFill>
                <a:sym typeface="Wingdings" pitchFamily="2" charset="2"/>
              </a:rPr>
              <a:t>четене и редактиране</a:t>
            </a:r>
            <a:endParaRPr lang="bg-BG" dirty="0">
              <a:solidFill>
                <a:srgbClr val="FF0000"/>
              </a:solidFill>
            </a:endParaRPr>
          </a:p>
          <a:p>
            <a:endParaRPr lang="bg-B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2" t="24802" r="24145" b="9523"/>
          <a:stretch/>
        </p:blipFill>
        <p:spPr bwMode="auto">
          <a:xfrm>
            <a:off x="2396412" y="2465622"/>
            <a:ext cx="6712092" cy="434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1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194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Споделяне на ресурси в ЛМ</vt:lpstr>
      <vt:lpstr>Peer to peer Мрежи с равноправен достъп</vt:lpstr>
      <vt:lpstr>Peer to peer Мрежи с равноправен достъп</vt:lpstr>
      <vt:lpstr>Client/server</vt:lpstr>
      <vt:lpstr>Client/server</vt:lpstr>
      <vt:lpstr>Споделяне на папка</vt:lpstr>
      <vt:lpstr>Споделяне на папка</vt:lpstr>
      <vt:lpstr>Споделяне на папка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комуникационни устройства и съобщителни среди</dc:title>
  <dc:creator>IVO</dc:creator>
  <cp:lastModifiedBy>IVO</cp:lastModifiedBy>
  <cp:revision>24</cp:revision>
  <dcterms:created xsi:type="dcterms:W3CDTF">2018-10-23T20:10:05Z</dcterms:created>
  <dcterms:modified xsi:type="dcterms:W3CDTF">2018-11-28T12:46:34Z</dcterms:modified>
</cp:coreProperties>
</file>